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4C7E3F-7BD7-4B3A-989F-C2F2D662277F}" v="1" dt="2026-08-02T15:36:21.9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y Colwell" userId="d825d91712c8416d" providerId="LiveId" clId="{ED2A7087-595D-40A3-8124-AD34B030C0EC}"/>
    <pc:docChg chg="undo custSel addSld modSld">
      <pc:chgData name="Cathy Colwell" userId="d825d91712c8416d" providerId="LiveId" clId="{ED2A7087-595D-40A3-8124-AD34B030C0EC}" dt="2026-08-02T15:36:21.956" v="236"/>
      <pc:docMkLst>
        <pc:docMk/>
      </pc:docMkLst>
      <pc:sldChg chg="addSp modSp mod">
        <pc:chgData name="Cathy Colwell" userId="d825d91712c8416d" providerId="LiveId" clId="{ED2A7087-595D-40A3-8124-AD34B030C0EC}" dt="2026-08-02T15:09:26.312" v="6" actId="1076"/>
        <pc:sldMkLst>
          <pc:docMk/>
          <pc:sldMk cId="3071645770" sldId="266"/>
        </pc:sldMkLst>
        <pc:picChg chg="add mod">
          <ac:chgData name="Cathy Colwell" userId="d825d91712c8416d" providerId="LiveId" clId="{ED2A7087-595D-40A3-8124-AD34B030C0EC}" dt="2026-08-02T15:09:26.312" v="6" actId="1076"/>
          <ac:picMkLst>
            <pc:docMk/>
            <pc:sldMk cId="3071645770" sldId="266"/>
            <ac:picMk id="3" creationId="{3AB20FE7-C45F-144A-06C7-C3E7FCBE80FF}"/>
          </ac:picMkLst>
        </pc:picChg>
      </pc:sldChg>
      <pc:sldChg chg="addSp modSp new mod">
        <pc:chgData name="Cathy Colwell" userId="d825d91712c8416d" providerId="LiveId" clId="{ED2A7087-595D-40A3-8124-AD34B030C0EC}" dt="2026-08-02T15:10:05.743" v="15" actId="1076"/>
        <pc:sldMkLst>
          <pc:docMk/>
          <pc:sldMk cId="3248995009" sldId="267"/>
        </pc:sldMkLst>
        <pc:picChg chg="add mod">
          <ac:chgData name="Cathy Colwell" userId="d825d91712c8416d" providerId="LiveId" clId="{ED2A7087-595D-40A3-8124-AD34B030C0EC}" dt="2026-08-02T15:10:05.743" v="15" actId="1076"/>
          <ac:picMkLst>
            <pc:docMk/>
            <pc:sldMk cId="3248995009" sldId="267"/>
            <ac:picMk id="3" creationId="{A691883F-8B5E-F9C3-76EF-55B9E310A360}"/>
          </ac:picMkLst>
        </pc:picChg>
      </pc:sldChg>
      <pc:sldChg chg="addSp modSp new mod">
        <pc:chgData name="Cathy Colwell" userId="d825d91712c8416d" providerId="LiveId" clId="{ED2A7087-595D-40A3-8124-AD34B030C0EC}" dt="2026-08-02T15:10:42.820" v="24" actId="14100"/>
        <pc:sldMkLst>
          <pc:docMk/>
          <pc:sldMk cId="4028860845" sldId="268"/>
        </pc:sldMkLst>
        <pc:picChg chg="add mod">
          <ac:chgData name="Cathy Colwell" userId="d825d91712c8416d" providerId="LiveId" clId="{ED2A7087-595D-40A3-8124-AD34B030C0EC}" dt="2026-08-02T15:10:42.820" v="24" actId="14100"/>
          <ac:picMkLst>
            <pc:docMk/>
            <pc:sldMk cId="4028860845" sldId="268"/>
            <ac:picMk id="3" creationId="{8DBA128D-6655-B028-DA79-538E4CE1CEF9}"/>
          </ac:picMkLst>
        </pc:picChg>
      </pc:sldChg>
      <pc:sldChg chg="addSp modSp new mod">
        <pc:chgData name="Cathy Colwell" userId="d825d91712c8416d" providerId="LiveId" clId="{ED2A7087-595D-40A3-8124-AD34B030C0EC}" dt="2026-08-02T15:11:39.872" v="38" actId="14100"/>
        <pc:sldMkLst>
          <pc:docMk/>
          <pc:sldMk cId="2292557876" sldId="269"/>
        </pc:sldMkLst>
        <pc:picChg chg="add mod">
          <ac:chgData name="Cathy Colwell" userId="d825d91712c8416d" providerId="LiveId" clId="{ED2A7087-595D-40A3-8124-AD34B030C0EC}" dt="2026-08-02T15:11:39.872" v="38" actId="14100"/>
          <ac:picMkLst>
            <pc:docMk/>
            <pc:sldMk cId="2292557876" sldId="269"/>
            <ac:picMk id="3" creationId="{ABBD96E0-6A95-26C4-0694-6C83E85372BD}"/>
          </ac:picMkLst>
        </pc:picChg>
      </pc:sldChg>
      <pc:sldChg chg="addSp modSp new mod">
        <pc:chgData name="Cathy Colwell" userId="d825d91712c8416d" providerId="LiveId" clId="{ED2A7087-595D-40A3-8124-AD34B030C0EC}" dt="2026-08-02T15:19:34.009" v="44" actId="14100"/>
        <pc:sldMkLst>
          <pc:docMk/>
          <pc:sldMk cId="2163825685" sldId="270"/>
        </pc:sldMkLst>
        <pc:picChg chg="add mod">
          <ac:chgData name="Cathy Colwell" userId="d825d91712c8416d" providerId="LiveId" clId="{ED2A7087-595D-40A3-8124-AD34B030C0EC}" dt="2026-08-02T15:19:34.009" v="44" actId="14100"/>
          <ac:picMkLst>
            <pc:docMk/>
            <pc:sldMk cId="2163825685" sldId="270"/>
            <ac:picMk id="3" creationId="{10AC7511-EAC9-D691-E62E-D9B789F19B70}"/>
          </ac:picMkLst>
        </pc:picChg>
      </pc:sldChg>
      <pc:sldChg chg="addSp modSp new mod">
        <pc:chgData name="Cathy Colwell" userId="d825d91712c8416d" providerId="LiveId" clId="{ED2A7087-595D-40A3-8124-AD34B030C0EC}" dt="2026-08-02T15:20:15.198" v="49" actId="14100"/>
        <pc:sldMkLst>
          <pc:docMk/>
          <pc:sldMk cId="241995809" sldId="271"/>
        </pc:sldMkLst>
        <pc:picChg chg="add mod">
          <ac:chgData name="Cathy Colwell" userId="d825d91712c8416d" providerId="LiveId" clId="{ED2A7087-595D-40A3-8124-AD34B030C0EC}" dt="2026-08-02T15:20:15.198" v="49" actId="14100"/>
          <ac:picMkLst>
            <pc:docMk/>
            <pc:sldMk cId="241995809" sldId="271"/>
            <ac:picMk id="3" creationId="{B85EEF25-872F-E899-D5B0-7738E64AFA89}"/>
          </ac:picMkLst>
        </pc:picChg>
      </pc:sldChg>
      <pc:sldChg chg="addSp modSp new mod">
        <pc:chgData name="Cathy Colwell" userId="d825d91712c8416d" providerId="LiveId" clId="{ED2A7087-595D-40A3-8124-AD34B030C0EC}" dt="2026-08-02T15:21:08.561" v="56" actId="14100"/>
        <pc:sldMkLst>
          <pc:docMk/>
          <pc:sldMk cId="3884412159" sldId="272"/>
        </pc:sldMkLst>
        <pc:picChg chg="add mod">
          <ac:chgData name="Cathy Colwell" userId="d825d91712c8416d" providerId="LiveId" clId="{ED2A7087-595D-40A3-8124-AD34B030C0EC}" dt="2026-08-02T15:21:08.561" v="56" actId="14100"/>
          <ac:picMkLst>
            <pc:docMk/>
            <pc:sldMk cId="3884412159" sldId="272"/>
            <ac:picMk id="3" creationId="{8F147212-8858-50DC-3953-8A7CC2522C32}"/>
          </ac:picMkLst>
        </pc:picChg>
      </pc:sldChg>
      <pc:sldChg chg="addSp modSp new mod">
        <pc:chgData name="Cathy Colwell" userId="d825d91712c8416d" providerId="LiveId" clId="{ED2A7087-595D-40A3-8124-AD34B030C0EC}" dt="2026-08-02T15:21:50.469" v="66" actId="14100"/>
        <pc:sldMkLst>
          <pc:docMk/>
          <pc:sldMk cId="399176899" sldId="273"/>
        </pc:sldMkLst>
        <pc:picChg chg="add mod">
          <ac:chgData name="Cathy Colwell" userId="d825d91712c8416d" providerId="LiveId" clId="{ED2A7087-595D-40A3-8124-AD34B030C0EC}" dt="2026-08-02T15:21:50.469" v="66" actId="14100"/>
          <ac:picMkLst>
            <pc:docMk/>
            <pc:sldMk cId="399176899" sldId="273"/>
            <ac:picMk id="3" creationId="{1795A043-F9F5-04F8-4EEF-A6300D978C36}"/>
          </ac:picMkLst>
        </pc:picChg>
      </pc:sldChg>
      <pc:sldChg chg="addSp delSp modSp new mod setBg setClrOvrMap">
        <pc:chgData name="Cathy Colwell" userId="d825d91712c8416d" providerId="LiveId" clId="{ED2A7087-595D-40A3-8124-AD34B030C0EC}" dt="2026-08-02T15:23:05.989" v="84" actId="26606"/>
        <pc:sldMkLst>
          <pc:docMk/>
          <pc:sldMk cId="3166140649" sldId="274"/>
        </pc:sldMkLst>
        <pc:spChg chg="add del">
          <ac:chgData name="Cathy Colwell" userId="d825d91712c8416d" providerId="LiveId" clId="{ED2A7087-595D-40A3-8124-AD34B030C0EC}" dt="2026-08-02T15:22:56.708" v="77" actId="26606"/>
          <ac:spMkLst>
            <pc:docMk/>
            <pc:sldMk cId="3166140649" sldId="274"/>
            <ac:spMk id="8" creationId="{B9C0E6AB-EAB6-41E0-9D49-369643E873A7}"/>
          </ac:spMkLst>
        </pc:spChg>
        <pc:spChg chg="add del">
          <ac:chgData name="Cathy Colwell" userId="d825d91712c8416d" providerId="LiveId" clId="{ED2A7087-595D-40A3-8124-AD34B030C0EC}" dt="2026-08-02T15:22:58.436" v="79" actId="26606"/>
          <ac:spMkLst>
            <pc:docMk/>
            <pc:sldMk cId="3166140649" sldId="274"/>
            <ac:spMk id="15" creationId="{8C048611-791A-466A-A5C1-B0415D43DD81}"/>
          </ac:spMkLst>
        </pc:spChg>
        <pc:spChg chg="add del">
          <ac:chgData name="Cathy Colwell" userId="d825d91712c8416d" providerId="LiveId" clId="{ED2A7087-595D-40A3-8124-AD34B030C0EC}" dt="2026-08-02T15:22:58.436" v="79" actId="26606"/>
          <ac:spMkLst>
            <pc:docMk/>
            <pc:sldMk cId="3166140649" sldId="274"/>
            <ac:spMk id="16" creationId="{0ABE7C0B-A2D9-4202-A524-532DA2E2D582}"/>
          </ac:spMkLst>
        </pc:spChg>
        <pc:spChg chg="add del">
          <ac:chgData name="Cathy Colwell" userId="d825d91712c8416d" providerId="LiveId" clId="{ED2A7087-595D-40A3-8124-AD34B030C0EC}" dt="2026-08-02T15:23:02.465" v="81" actId="26606"/>
          <ac:spMkLst>
            <pc:docMk/>
            <pc:sldMk cId="3166140649" sldId="274"/>
            <ac:spMk id="19" creationId="{B9C0E6AB-EAB6-41E0-9D49-369643E873A7}"/>
          </ac:spMkLst>
        </pc:spChg>
        <pc:spChg chg="add del">
          <ac:chgData name="Cathy Colwell" userId="d825d91712c8416d" providerId="LiveId" clId="{ED2A7087-595D-40A3-8124-AD34B030C0EC}" dt="2026-08-02T15:23:02.465" v="81" actId="26606"/>
          <ac:spMkLst>
            <pc:docMk/>
            <pc:sldMk cId="3166140649" sldId="274"/>
            <ac:spMk id="20" creationId="{F78075BE-4130-4D6A-B0EB-6397ED5E5D97}"/>
          </ac:spMkLst>
        </pc:spChg>
        <pc:spChg chg="add del">
          <ac:chgData name="Cathy Colwell" userId="d825d91712c8416d" providerId="LiveId" clId="{ED2A7087-595D-40A3-8124-AD34B030C0EC}" dt="2026-08-02T15:23:05.986" v="83" actId="26606"/>
          <ac:spMkLst>
            <pc:docMk/>
            <pc:sldMk cId="3166140649" sldId="274"/>
            <ac:spMk id="22" creationId="{479833C7-FDE4-4657-B0B1-32BE833C2489}"/>
          </ac:spMkLst>
        </pc:spChg>
        <pc:spChg chg="add del">
          <ac:chgData name="Cathy Colwell" userId="d825d91712c8416d" providerId="LiveId" clId="{ED2A7087-595D-40A3-8124-AD34B030C0EC}" dt="2026-08-02T15:23:05.986" v="83" actId="26606"/>
          <ac:spMkLst>
            <pc:docMk/>
            <pc:sldMk cId="3166140649" sldId="274"/>
            <ac:spMk id="23" creationId="{0ABE7C0B-A2D9-4202-A524-532DA2E2D582}"/>
          </ac:spMkLst>
        </pc:spChg>
        <pc:spChg chg="add">
          <ac:chgData name="Cathy Colwell" userId="d825d91712c8416d" providerId="LiveId" clId="{ED2A7087-595D-40A3-8124-AD34B030C0EC}" dt="2026-08-02T15:23:05.989" v="84" actId="26606"/>
          <ac:spMkLst>
            <pc:docMk/>
            <pc:sldMk cId="3166140649" sldId="274"/>
            <ac:spMk id="25" creationId="{B9C0E6AB-EAB6-41E0-9D49-369643E873A7}"/>
          </ac:spMkLst>
        </pc:spChg>
        <pc:spChg chg="add">
          <ac:chgData name="Cathy Colwell" userId="d825d91712c8416d" providerId="LiveId" clId="{ED2A7087-595D-40A3-8124-AD34B030C0EC}" dt="2026-08-02T15:23:05.989" v="84" actId="26606"/>
          <ac:spMkLst>
            <pc:docMk/>
            <pc:sldMk cId="3166140649" sldId="274"/>
            <ac:spMk id="26" creationId="{F78075BE-4130-4D6A-B0EB-6397ED5E5D97}"/>
          </ac:spMkLst>
        </pc:spChg>
        <pc:picChg chg="add mod">
          <ac:chgData name="Cathy Colwell" userId="d825d91712c8416d" providerId="LiveId" clId="{ED2A7087-595D-40A3-8124-AD34B030C0EC}" dt="2026-08-02T15:23:05.989" v="84" actId="26606"/>
          <ac:picMkLst>
            <pc:docMk/>
            <pc:sldMk cId="3166140649" sldId="274"/>
            <ac:picMk id="3" creationId="{8087A39E-D6E2-7586-EC47-A9AE2592EBD0}"/>
          </ac:picMkLst>
        </pc:picChg>
        <pc:cxnChg chg="add del">
          <ac:chgData name="Cathy Colwell" userId="d825d91712c8416d" providerId="LiveId" clId="{ED2A7087-595D-40A3-8124-AD34B030C0EC}" dt="2026-08-02T15:22:56.708" v="77" actId="26606"/>
          <ac:cxnSpMkLst>
            <pc:docMk/>
            <pc:sldMk cId="3166140649" sldId="274"/>
            <ac:cxnSpMk id="10" creationId="{1A1FADC9-A0F4-4689-9608-959F3C23DD87}"/>
          </ac:cxnSpMkLst>
        </pc:cxnChg>
        <pc:cxnChg chg="add del">
          <ac:chgData name="Cathy Colwell" userId="d825d91712c8416d" providerId="LiveId" clId="{ED2A7087-595D-40A3-8124-AD34B030C0EC}" dt="2026-08-02T15:22:56.708" v="77" actId="26606"/>
          <ac:cxnSpMkLst>
            <pc:docMk/>
            <pc:sldMk cId="3166140649" sldId="274"/>
            <ac:cxnSpMk id="12" creationId="{8ED41C16-52CF-47AA-A5C9-95D10CB80DEE}"/>
          </ac:cxnSpMkLst>
        </pc:cxnChg>
        <pc:cxnChg chg="add del">
          <ac:chgData name="Cathy Colwell" userId="d825d91712c8416d" providerId="LiveId" clId="{ED2A7087-595D-40A3-8124-AD34B030C0EC}" dt="2026-08-02T15:22:58.436" v="79" actId="26606"/>
          <ac:cxnSpMkLst>
            <pc:docMk/>
            <pc:sldMk cId="3166140649" sldId="274"/>
            <ac:cxnSpMk id="14" creationId="{D10EB31C-CD53-48C2-A9BE-DFB0681AE311}"/>
          </ac:cxnSpMkLst>
        </pc:cxnChg>
        <pc:cxnChg chg="add del">
          <ac:chgData name="Cathy Colwell" userId="d825d91712c8416d" providerId="LiveId" clId="{ED2A7087-595D-40A3-8124-AD34B030C0EC}" dt="2026-08-02T15:22:58.436" v="79" actId="26606"/>
          <ac:cxnSpMkLst>
            <pc:docMk/>
            <pc:sldMk cId="3166140649" sldId="274"/>
            <ac:cxnSpMk id="17" creationId="{DD0E884A-93C9-44E4-842F-5B6C251F8C7A}"/>
          </ac:cxnSpMkLst>
        </pc:cxnChg>
      </pc:sldChg>
      <pc:sldChg chg="addSp modSp new mod">
        <pc:chgData name="Cathy Colwell" userId="d825d91712c8416d" providerId="LiveId" clId="{ED2A7087-595D-40A3-8124-AD34B030C0EC}" dt="2026-08-02T15:23:55.800" v="92" actId="14100"/>
        <pc:sldMkLst>
          <pc:docMk/>
          <pc:sldMk cId="2217492766" sldId="275"/>
        </pc:sldMkLst>
        <pc:picChg chg="add mod">
          <ac:chgData name="Cathy Colwell" userId="d825d91712c8416d" providerId="LiveId" clId="{ED2A7087-595D-40A3-8124-AD34B030C0EC}" dt="2026-08-02T15:23:55.800" v="92" actId="14100"/>
          <ac:picMkLst>
            <pc:docMk/>
            <pc:sldMk cId="2217492766" sldId="275"/>
            <ac:picMk id="3" creationId="{0221973D-087F-3BA5-0F9F-03A21B53004C}"/>
          </ac:picMkLst>
        </pc:picChg>
      </pc:sldChg>
      <pc:sldChg chg="addSp modSp new mod">
        <pc:chgData name="Cathy Colwell" userId="d825d91712c8416d" providerId="LiveId" clId="{ED2A7087-595D-40A3-8124-AD34B030C0EC}" dt="2026-08-02T15:24:30.618" v="99" actId="14100"/>
        <pc:sldMkLst>
          <pc:docMk/>
          <pc:sldMk cId="1738715327" sldId="276"/>
        </pc:sldMkLst>
        <pc:picChg chg="add mod">
          <ac:chgData name="Cathy Colwell" userId="d825d91712c8416d" providerId="LiveId" clId="{ED2A7087-595D-40A3-8124-AD34B030C0EC}" dt="2026-08-02T15:24:30.618" v="99" actId="14100"/>
          <ac:picMkLst>
            <pc:docMk/>
            <pc:sldMk cId="1738715327" sldId="276"/>
            <ac:picMk id="3" creationId="{C1BC3429-BF6B-5CC7-4C37-FBC6D6D6D776}"/>
          </ac:picMkLst>
        </pc:picChg>
      </pc:sldChg>
      <pc:sldChg chg="addSp modSp new mod">
        <pc:chgData name="Cathy Colwell" userId="d825d91712c8416d" providerId="LiveId" clId="{ED2A7087-595D-40A3-8124-AD34B030C0EC}" dt="2026-08-02T15:25:26.473" v="106" actId="14100"/>
        <pc:sldMkLst>
          <pc:docMk/>
          <pc:sldMk cId="1154156819" sldId="277"/>
        </pc:sldMkLst>
        <pc:picChg chg="add mod">
          <ac:chgData name="Cathy Colwell" userId="d825d91712c8416d" providerId="LiveId" clId="{ED2A7087-595D-40A3-8124-AD34B030C0EC}" dt="2026-08-02T15:25:26.473" v="106" actId="14100"/>
          <ac:picMkLst>
            <pc:docMk/>
            <pc:sldMk cId="1154156819" sldId="277"/>
            <ac:picMk id="3" creationId="{508B2643-5164-4CD4-13E0-CC10090041CA}"/>
          </ac:picMkLst>
        </pc:picChg>
      </pc:sldChg>
      <pc:sldChg chg="addSp modSp new mod">
        <pc:chgData name="Cathy Colwell" userId="d825d91712c8416d" providerId="LiveId" clId="{ED2A7087-595D-40A3-8124-AD34B030C0EC}" dt="2026-08-02T15:26:01.766" v="114" actId="14100"/>
        <pc:sldMkLst>
          <pc:docMk/>
          <pc:sldMk cId="2201480557" sldId="278"/>
        </pc:sldMkLst>
        <pc:picChg chg="add mod">
          <ac:chgData name="Cathy Colwell" userId="d825d91712c8416d" providerId="LiveId" clId="{ED2A7087-595D-40A3-8124-AD34B030C0EC}" dt="2026-08-02T15:26:01.766" v="114" actId="14100"/>
          <ac:picMkLst>
            <pc:docMk/>
            <pc:sldMk cId="2201480557" sldId="278"/>
            <ac:picMk id="3" creationId="{02B27EF2-FCE6-4694-FD7D-5DB1638C645B}"/>
          </ac:picMkLst>
        </pc:picChg>
      </pc:sldChg>
      <pc:sldChg chg="addSp modSp new mod">
        <pc:chgData name="Cathy Colwell" userId="d825d91712c8416d" providerId="LiveId" clId="{ED2A7087-595D-40A3-8124-AD34B030C0EC}" dt="2026-08-02T15:26:39.331" v="120" actId="1076"/>
        <pc:sldMkLst>
          <pc:docMk/>
          <pc:sldMk cId="3896102692" sldId="279"/>
        </pc:sldMkLst>
        <pc:picChg chg="add mod">
          <ac:chgData name="Cathy Colwell" userId="d825d91712c8416d" providerId="LiveId" clId="{ED2A7087-595D-40A3-8124-AD34B030C0EC}" dt="2026-08-02T15:26:39.331" v="120" actId="1076"/>
          <ac:picMkLst>
            <pc:docMk/>
            <pc:sldMk cId="3896102692" sldId="279"/>
            <ac:picMk id="3" creationId="{372FF0E5-A47F-18EA-092E-9C0E1E59059A}"/>
          </ac:picMkLst>
        </pc:picChg>
      </pc:sldChg>
      <pc:sldChg chg="addSp modSp new mod">
        <pc:chgData name="Cathy Colwell" userId="d825d91712c8416d" providerId="LiveId" clId="{ED2A7087-595D-40A3-8124-AD34B030C0EC}" dt="2026-08-02T15:27:21.629" v="126" actId="1076"/>
        <pc:sldMkLst>
          <pc:docMk/>
          <pc:sldMk cId="655552903" sldId="280"/>
        </pc:sldMkLst>
        <pc:picChg chg="add mod">
          <ac:chgData name="Cathy Colwell" userId="d825d91712c8416d" providerId="LiveId" clId="{ED2A7087-595D-40A3-8124-AD34B030C0EC}" dt="2026-08-02T15:27:21.629" v="126" actId="1076"/>
          <ac:picMkLst>
            <pc:docMk/>
            <pc:sldMk cId="655552903" sldId="280"/>
            <ac:picMk id="3" creationId="{3D12CD2F-5409-D225-C7F6-3AC5601F9EA2}"/>
          </ac:picMkLst>
        </pc:picChg>
      </pc:sldChg>
      <pc:sldChg chg="addSp modSp new mod">
        <pc:chgData name="Cathy Colwell" userId="d825d91712c8416d" providerId="LiveId" clId="{ED2A7087-595D-40A3-8124-AD34B030C0EC}" dt="2026-08-02T15:28:05.312" v="132" actId="14100"/>
        <pc:sldMkLst>
          <pc:docMk/>
          <pc:sldMk cId="1421951749" sldId="281"/>
        </pc:sldMkLst>
        <pc:picChg chg="add mod">
          <ac:chgData name="Cathy Colwell" userId="d825d91712c8416d" providerId="LiveId" clId="{ED2A7087-595D-40A3-8124-AD34B030C0EC}" dt="2026-08-02T15:28:05.312" v="132" actId="14100"/>
          <ac:picMkLst>
            <pc:docMk/>
            <pc:sldMk cId="1421951749" sldId="281"/>
            <ac:picMk id="3" creationId="{539A249A-2478-F455-4015-9B143DC0545F}"/>
          </ac:picMkLst>
        </pc:picChg>
      </pc:sldChg>
      <pc:sldChg chg="addSp delSp modSp new mod setBg setClrOvrMap">
        <pc:chgData name="Cathy Colwell" userId="d825d91712c8416d" providerId="LiveId" clId="{ED2A7087-595D-40A3-8124-AD34B030C0EC}" dt="2026-08-02T15:29:31.090" v="158" actId="1036"/>
        <pc:sldMkLst>
          <pc:docMk/>
          <pc:sldMk cId="4091387714" sldId="282"/>
        </pc:sldMkLst>
        <pc:spChg chg="add del">
          <ac:chgData name="Cathy Colwell" userId="d825d91712c8416d" providerId="LiveId" clId="{ED2A7087-595D-40A3-8124-AD34B030C0EC}" dt="2026-08-02T15:28:51.261" v="139" actId="26606"/>
          <ac:spMkLst>
            <pc:docMk/>
            <pc:sldMk cId="4091387714" sldId="282"/>
            <ac:spMk id="8" creationId="{479833C7-FDE4-4657-B0B1-32BE833C2489}"/>
          </ac:spMkLst>
        </pc:spChg>
        <pc:spChg chg="add del">
          <ac:chgData name="Cathy Colwell" userId="d825d91712c8416d" providerId="LiveId" clId="{ED2A7087-595D-40A3-8124-AD34B030C0EC}" dt="2026-08-02T15:28:51.261" v="139" actId="26606"/>
          <ac:spMkLst>
            <pc:docMk/>
            <pc:sldMk cId="4091387714" sldId="282"/>
            <ac:spMk id="10" creationId="{0ABE7C0B-A2D9-4202-A524-532DA2E2D582}"/>
          </ac:spMkLst>
        </pc:spChg>
        <pc:spChg chg="add del">
          <ac:chgData name="Cathy Colwell" userId="d825d91712c8416d" providerId="LiveId" clId="{ED2A7087-595D-40A3-8124-AD34B030C0EC}" dt="2026-08-02T15:28:54.076" v="141" actId="26606"/>
          <ac:spMkLst>
            <pc:docMk/>
            <pc:sldMk cId="4091387714" sldId="282"/>
            <ac:spMk id="13" creationId="{8C048611-791A-466A-A5C1-B0415D43DD81}"/>
          </ac:spMkLst>
        </pc:spChg>
        <pc:spChg chg="add del">
          <ac:chgData name="Cathy Colwell" userId="d825d91712c8416d" providerId="LiveId" clId="{ED2A7087-595D-40A3-8124-AD34B030C0EC}" dt="2026-08-02T15:28:54.076" v="141" actId="26606"/>
          <ac:spMkLst>
            <pc:docMk/>
            <pc:sldMk cId="4091387714" sldId="282"/>
            <ac:spMk id="15" creationId="{0ABE7C0B-A2D9-4202-A524-532DA2E2D582}"/>
          </ac:spMkLst>
        </pc:spChg>
        <pc:spChg chg="add del">
          <ac:chgData name="Cathy Colwell" userId="d825d91712c8416d" providerId="LiveId" clId="{ED2A7087-595D-40A3-8124-AD34B030C0EC}" dt="2026-08-02T15:28:56.441" v="143" actId="26606"/>
          <ac:spMkLst>
            <pc:docMk/>
            <pc:sldMk cId="4091387714" sldId="282"/>
            <ac:spMk id="17" creationId="{B9C0E6AB-EAB6-41E0-9D49-369643E873A7}"/>
          </ac:spMkLst>
        </pc:spChg>
        <pc:spChg chg="add del">
          <ac:chgData name="Cathy Colwell" userId="d825d91712c8416d" providerId="LiveId" clId="{ED2A7087-595D-40A3-8124-AD34B030C0EC}" dt="2026-08-02T15:28:56.441" v="143" actId="26606"/>
          <ac:spMkLst>
            <pc:docMk/>
            <pc:sldMk cId="4091387714" sldId="282"/>
            <ac:spMk id="18" creationId="{F78075BE-4130-4D6A-B0EB-6397ED5E5D97}"/>
          </ac:spMkLst>
        </pc:spChg>
        <pc:spChg chg="add del">
          <ac:chgData name="Cathy Colwell" userId="d825d91712c8416d" providerId="LiveId" clId="{ED2A7087-595D-40A3-8124-AD34B030C0EC}" dt="2026-08-02T15:28:58.689" v="145" actId="26606"/>
          <ac:spMkLst>
            <pc:docMk/>
            <pc:sldMk cId="4091387714" sldId="282"/>
            <ac:spMk id="20" creationId="{B9C0E6AB-EAB6-41E0-9D49-369643E873A7}"/>
          </ac:spMkLst>
        </pc:spChg>
        <pc:spChg chg="add del">
          <ac:chgData name="Cathy Colwell" userId="d825d91712c8416d" providerId="LiveId" clId="{ED2A7087-595D-40A3-8124-AD34B030C0EC}" dt="2026-08-02T15:28:58.689" v="145" actId="26606"/>
          <ac:spMkLst>
            <pc:docMk/>
            <pc:sldMk cId="4091387714" sldId="282"/>
            <ac:spMk id="21" creationId="{93C2720B-5BC4-43B4-8F8F-7D4AD6386D10}"/>
          </ac:spMkLst>
        </pc:spChg>
        <pc:spChg chg="add del">
          <ac:chgData name="Cathy Colwell" userId="d825d91712c8416d" providerId="LiveId" clId="{ED2A7087-595D-40A3-8124-AD34B030C0EC}" dt="2026-08-02T15:29:00.843" v="147" actId="26606"/>
          <ac:spMkLst>
            <pc:docMk/>
            <pc:sldMk cId="4091387714" sldId="282"/>
            <ac:spMk id="25" creationId="{B9C0E6AB-EAB6-41E0-9D49-369643E873A7}"/>
          </ac:spMkLst>
        </pc:spChg>
        <pc:spChg chg="add">
          <ac:chgData name="Cathy Colwell" userId="d825d91712c8416d" providerId="LiveId" clId="{ED2A7087-595D-40A3-8124-AD34B030C0EC}" dt="2026-08-02T15:29:00.843" v="148" actId="26606"/>
          <ac:spMkLst>
            <pc:docMk/>
            <pc:sldMk cId="4091387714" sldId="282"/>
            <ac:spMk id="27" creationId="{B9C0E6AB-EAB6-41E0-9D49-369643E873A7}"/>
          </ac:spMkLst>
        </pc:spChg>
        <pc:picChg chg="add del mod">
          <ac:chgData name="Cathy Colwell" userId="d825d91712c8416d" providerId="LiveId" clId="{ED2A7087-595D-40A3-8124-AD34B030C0EC}" dt="2026-08-02T15:29:12.991" v="149" actId="478"/>
          <ac:picMkLst>
            <pc:docMk/>
            <pc:sldMk cId="4091387714" sldId="282"/>
            <ac:picMk id="3" creationId="{A94E488F-E372-656B-A3B2-95B3970D9917}"/>
          </ac:picMkLst>
        </pc:picChg>
        <pc:picChg chg="add mod">
          <ac:chgData name="Cathy Colwell" userId="d825d91712c8416d" providerId="LiveId" clId="{ED2A7087-595D-40A3-8124-AD34B030C0EC}" dt="2026-08-02T15:29:31.090" v="158" actId="1036"/>
          <ac:picMkLst>
            <pc:docMk/>
            <pc:sldMk cId="4091387714" sldId="282"/>
            <ac:picMk id="5" creationId="{96837794-CD1B-BD95-FD5E-999CCAC21443}"/>
          </ac:picMkLst>
        </pc:picChg>
        <pc:cxnChg chg="add del">
          <ac:chgData name="Cathy Colwell" userId="d825d91712c8416d" providerId="LiveId" clId="{ED2A7087-595D-40A3-8124-AD34B030C0EC}" dt="2026-08-02T15:28:54.076" v="141" actId="26606"/>
          <ac:cxnSpMkLst>
            <pc:docMk/>
            <pc:sldMk cId="4091387714" sldId="282"/>
            <ac:cxnSpMk id="12" creationId="{DD0E884A-93C9-44E4-842F-5B6C251F8C7A}"/>
          </ac:cxnSpMkLst>
        </pc:cxnChg>
        <pc:cxnChg chg="add del">
          <ac:chgData name="Cathy Colwell" userId="d825d91712c8416d" providerId="LiveId" clId="{ED2A7087-595D-40A3-8124-AD34B030C0EC}" dt="2026-08-02T15:28:54.076" v="141" actId="26606"/>
          <ac:cxnSpMkLst>
            <pc:docMk/>
            <pc:sldMk cId="4091387714" sldId="282"/>
            <ac:cxnSpMk id="14" creationId="{D10EB31C-CD53-48C2-A9BE-DFB0681AE311}"/>
          </ac:cxnSpMkLst>
        </pc:cxnChg>
        <pc:cxnChg chg="add del">
          <ac:chgData name="Cathy Colwell" userId="d825d91712c8416d" providerId="LiveId" clId="{ED2A7087-595D-40A3-8124-AD34B030C0EC}" dt="2026-08-02T15:28:58.689" v="145" actId="26606"/>
          <ac:cxnSpMkLst>
            <pc:docMk/>
            <pc:sldMk cId="4091387714" sldId="282"/>
            <ac:cxnSpMk id="22" creationId="{F34F5BD6-1B3B-4B21-9901-8258D047A2D0}"/>
          </ac:cxnSpMkLst>
        </pc:cxnChg>
        <pc:cxnChg chg="add del">
          <ac:chgData name="Cathy Colwell" userId="d825d91712c8416d" providerId="LiveId" clId="{ED2A7087-595D-40A3-8124-AD34B030C0EC}" dt="2026-08-02T15:28:58.689" v="145" actId="26606"/>
          <ac:cxnSpMkLst>
            <pc:docMk/>
            <pc:sldMk cId="4091387714" sldId="282"/>
            <ac:cxnSpMk id="23" creationId="{539E51F4-9F13-4C51-9CE0-0AEDA7FE33B9}"/>
          </ac:cxnSpMkLst>
        </pc:cxnChg>
        <pc:cxnChg chg="add">
          <ac:chgData name="Cathy Colwell" userId="d825d91712c8416d" providerId="LiveId" clId="{ED2A7087-595D-40A3-8124-AD34B030C0EC}" dt="2026-08-02T15:29:00.843" v="148" actId="26606"/>
          <ac:cxnSpMkLst>
            <pc:docMk/>
            <pc:sldMk cId="4091387714" sldId="282"/>
            <ac:cxnSpMk id="28" creationId="{1A1FADC9-A0F4-4689-9608-959F3C23DD87}"/>
          </ac:cxnSpMkLst>
        </pc:cxnChg>
        <pc:cxnChg chg="add">
          <ac:chgData name="Cathy Colwell" userId="d825d91712c8416d" providerId="LiveId" clId="{ED2A7087-595D-40A3-8124-AD34B030C0EC}" dt="2026-08-02T15:29:00.843" v="148" actId="26606"/>
          <ac:cxnSpMkLst>
            <pc:docMk/>
            <pc:sldMk cId="4091387714" sldId="282"/>
            <ac:cxnSpMk id="29" creationId="{8ED41C16-52CF-47AA-A5C9-95D10CB80DEE}"/>
          </ac:cxnSpMkLst>
        </pc:cxnChg>
      </pc:sldChg>
      <pc:sldChg chg="addSp modSp new mod">
        <pc:chgData name="Cathy Colwell" userId="d825d91712c8416d" providerId="LiveId" clId="{ED2A7087-595D-40A3-8124-AD34B030C0EC}" dt="2026-08-02T15:29:59.706" v="164" actId="1076"/>
        <pc:sldMkLst>
          <pc:docMk/>
          <pc:sldMk cId="131687241" sldId="283"/>
        </pc:sldMkLst>
        <pc:picChg chg="add mod">
          <ac:chgData name="Cathy Colwell" userId="d825d91712c8416d" providerId="LiveId" clId="{ED2A7087-595D-40A3-8124-AD34B030C0EC}" dt="2026-08-02T15:29:59.706" v="164" actId="1076"/>
          <ac:picMkLst>
            <pc:docMk/>
            <pc:sldMk cId="131687241" sldId="283"/>
            <ac:picMk id="3" creationId="{FAC62478-6276-0FA5-6D95-A33F8D9D5893}"/>
          </ac:picMkLst>
        </pc:picChg>
      </pc:sldChg>
      <pc:sldChg chg="addSp modSp new mod">
        <pc:chgData name="Cathy Colwell" userId="d825d91712c8416d" providerId="LiveId" clId="{ED2A7087-595D-40A3-8124-AD34B030C0EC}" dt="2026-08-02T15:30:30.282" v="169" actId="14100"/>
        <pc:sldMkLst>
          <pc:docMk/>
          <pc:sldMk cId="2997507377" sldId="284"/>
        </pc:sldMkLst>
        <pc:picChg chg="add mod">
          <ac:chgData name="Cathy Colwell" userId="d825d91712c8416d" providerId="LiveId" clId="{ED2A7087-595D-40A3-8124-AD34B030C0EC}" dt="2026-08-02T15:30:30.282" v="169" actId="14100"/>
          <ac:picMkLst>
            <pc:docMk/>
            <pc:sldMk cId="2997507377" sldId="284"/>
            <ac:picMk id="3" creationId="{662EE235-6CA3-CF6C-BC2E-7C2F33BEBC46}"/>
          </ac:picMkLst>
        </pc:picChg>
      </pc:sldChg>
      <pc:sldChg chg="addSp modSp new mod">
        <pc:chgData name="Cathy Colwell" userId="d825d91712c8416d" providerId="LiveId" clId="{ED2A7087-595D-40A3-8124-AD34B030C0EC}" dt="2026-08-02T15:31:03.711" v="175" actId="14100"/>
        <pc:sldMkLst>
          <pc:docMk/>
          <pc:sldMk cId="3598429320" sldId="285"/>
        </pc:sldMkLst>
        <pc:picChg chg="add mod">
          <ac:chgData name="Cathy Colwell" userId="d825d91712c8416d" providerId="LiveId" clId="{ED2A7087-595D-40A3-8124-AD34B030C0EC}" dt="2026-08-02T15:31:03.711" v="175" actId="14100"/>
          <ac:picMkLst>
            <pc:docMk/>
            <pc:sldMk cId="3598429320" sldId="285"/>
            <ac:picMk id="3" creationId="{CAB03908-ADCA-9FED-0C3D-80F4CF3378AF}"/>
          </ac:picMkLst>
        </pc:picChg>
      </pc:sldChg>
      <pc:sldChg chg="addSp modSp new mod">
        <pc:chgData name="Cathy Colwell" userId="d825d91712c8416d" providerId="LiveId" clId="{ED2A7087-595D-40A3-8124-AD34B030C0EC}" dt="2026-08-02T15:31:48.018" v="181" actId="14100"/>
        <pc:sldMkLst>
          <pc:docMk/>
          <pc:sldMk cId="1110296408" sldId="286"/>
        </pc:sldMkLst>
        <pc:picChg chg="add mod">
          <ac:chgData name="Cathy Colwell" userId="d825d91712c8416d" providerId="LiveId" clId="{ED2A7087-595D-40A3-8124-AD34B030C0EC}" dt="2026-08-02T15:31:48.018" v="181" actId="14100"/>
          <ac:picMkLst>
            <pc:docMk/>
            <pc:sldMk cId="1110296408" sldId="286"/>
            <ac:picMk id="3" creationId="{F4401059-72E3-CDD2-6694-6039F684EBB9}"/>
          </ac:picMkLst>
        </pc:picChg>
      </pc:sldChg>
      <pc:sldChg chg="addSp modSp new mod">
        <pc:chgData name="Cathy Colwell" userId="d825d91712c8416d" providerId="LiveId" clId="{ED2A7087-595D-40A3-8124-AD34B030C0EC}" dt="2026-08-02T15:32:24.419" v="188" actId="14100"/>
        <pc:sldMkLst>
          <pc:docMk/>
          <pc:sldMk cId="3044104095" sldId="287"/>
        </pc:sldMkLst>
        <pc:picChg chg="add mod">
          <ac:chgData name="Cathy Colwell" userId="d825d91712c8416d" providerId="LiveId" clId="{ED2A7087-595D-40A3-8124-AD34B030C0EC}" dt="2026-08-02T15:32:24.419" v="188" actId="14100"/>
          <ac:picMkLst>
            <pc:docMk/>
            <pc:sldMk cId="3044104095" sldId="287"/>
            <ac:picMk id="3" creationId="{630A1BE0-EB7E-97A0-5F22-322A47886502}"/>
          </ac:picMkLst>
        </pc:picChg>
      </pc:sldChg>
      <pc:sldChg chg="addSp modSp new mod">
        <pc:chgData name="Cathy Colwell" userId="d825d91712c8416d" providerId="LiveId" clId="{ED2A7087-595D-40A3-8124-AD34B030C0EC}" dt="2026-08-02T15:33:04.851" v="195" actId="14100"/>
        <pc:sldMkLst>
          <pc:docMk/>
          <pc:sldMk cId="3527779860" sldId="288"/>
        </pc:sldMkLst>
        <pc:picChg chg="add mod">
          <ac:chgData name="Cathy Colwell" userId="d825d91712c8416d" providerId="LiveId" clId="{ED2A7087-595D-40A3-8124-AD34B030C0EC}" dt="2026-08-02T15:33:04.851" v="195" actId="14100"/>
          <ac:picMkLst>
            <pc:docMk/>
            <pc:sldMk cId="3527779860" sldId="288"/>
            <ac:picMk id="3" creationId="{5BBBAAC6-010C-FEA3-09B6-35C27EC73C78}"/>
          </ac:picMkLst>
        </pc:picChg>
      </pc:sldChg>
      <pc:sldChg chg="addSp modSp new mod">
        <pc:chgData name="Cathy Colwell" userId="d825d91712c8416d" providerId="LiveId" clId="{ED2A7087-595D-40A3-8124-AD34B030C0EC}" dt="2026-08-02T15:33:43.432" v="202" actId="14100"/>
        <pc:sldMkLst>
          <pc:docMk/>
          <pc:sldMk cId="204518575" sldId="289"/>
        </pc:sldMkLst>
        <pc:picChg chg="add mod">
          <ac:chgData name="Cathy Colwell" userId="d825d91712c8416d" providerId="LiveId" clId="{ED2A7087-595D-40A3-8124-AD34B030C0EC}" dt="2026-08-02T15:33:43.432" v="202" actId="14100"/>
          <ac:picMkLst>
            <pc:docMk/>
            <pc:sldMk cId="204518575" sldId="289"/>
            <ac:picMk id="3" creationId="{BDD4922C-5438-C38F-C377-6D1F6D22C7F4}"/>
          </ac:picMkLst>
        </pc:picChg>
      </pc:sldChg>
      <pc:sldChg chg="addSp modSp new mod">
        <pc:chgData name="Cathy Colwell" userId="d825d91712c8416d" providerId="LiveId" clId="{ED2A7087-595D-40A3-8124-AD34B030C0EC}" dt="2026-08-02T15:34:23.724" v="217" actId="1035"/>
        <pc:sldMkLst>
          <pc:docMk/>
          <pc:sldMk cId="1498891372" sldId="290"/>
        </pc:sldMkLst>
        <pc:picChg chg="add mod">
          <ac:chgData name="Cathy Colwell" userId="d825d91712c8416d" providerId="LiveId" clId="{ED2A7087-595D-40A3-8124-AD34B030C0EC}" dt="2026-08-02T15:34:23.724" v="217" actId="1035"/>
          <ac:picMkLst>
            <pc:docMk/>
            <pc:sldMk cId="1498891372" sldId="290"/>
            <ac:picMk id="3" creationId="{27F438E6-095B-5E16-4DA7-46F52D59B109}"/>
          </ac:picMkLst>
        </pc:picChg>
      </pc:sldChg>
      <pc:sldChg chg="addSp modSp new mod">
        <pc:chgData name="Cathy Colwell" userId="d825d91712c8416d" providerId="LiveId" clId="{ED2A7087-595D-40A3-8124-AD34B030C0EC}" dt="2026-08-02T15:34:54.786" v="224" actId="14100"/>
        <pc:sldMkLst>
          <pc:docMk/>
          <pc:sldMk cId="1044213027" sldId="291"/>
        </pc:sldMkLst>
        <pc:picChg chg="add mod">
          <ac:chgData name="Cathy Colwell" userId="d825d91712c8416d" providerId="LiveId" clId="{ED2A7087-595D-40A3-8124-AD34B030C0EC}" dt="2026-08-02T15:34:54.786" v="224" actId="14100"/>
          <ac:picMkLst>
            <pc:docMk/>
            <pc:sldMk cId="1044213027" sldId="291"/>
            <ac:picMk id="3" creationId="{9EFE3416-401D-8F93-713D-26C7206EB60B}"/>
          </ac:picMkLst>
        </pc:picChg>
      </pc:sldChg>
      <pc:sldChg chg="addSp delSp modSp new mod">
        <pc:chgData name="Cathy Colwell" userId="d825d91712c8416d" providerId="LiveId" clId="{ED2A7087-595D-40A3-8124-AD34B030C0EC}" dt="2026-08-02T15:36:21.956" v="236"/>
        <pc:sldMkLst>
          <pc:docMk/>
          <pc:sldMk cId="2224274866" sldId="292"/>
        </pc:sldMkLst>
        <pc:picChg chg="add del mod">
          <ac:chgData name="Cathy Colwell" userId="d825d91712c8416d" providerId="LiveId" clId="{ED2A7087-595D-40A3-8124-AD34B030C0EC}" dt="2026-08-02T15:35:24.535" v="228" actId="478"/>
          <ac:picMkLst>
            <pc:docMk/>
            <pc:sldMk cId="2224274866" sldId="292"/>
            <ac:picMk id="3" creationId="{D9630474-B5E6-7A8D-1C10-56712DDD8690}"/>
          </ac:picMkLst>
        </pc:picChg>
        <pc:picChg chg="add mod">
          <ac:chgData name="Cathy Colwell" userId="d825d91712c8416d" providerId="LiveId" clId="{ED2A7087-595D-40A3-8124-AD34B030C0EC}" dt="2026-08-02T15:36:21.956" v="236"/>
          <ac:picMkLst>
            <pc:docMk/>
            <pc:sldMk cId="2224274866" sldId="292"/>
            <ac:picMk id="5" creationId="{CC311060-92EF-FDF6-AD05-2E1DB05F380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69A1D-0A39-431D-A6FE-41FA0C8F29A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F4FDC-FF71-46DD-B45A-2AB2EFB78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329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F4FDC-FF71-46DD-B45A-2AB2EFB78D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548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75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14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31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17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2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07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00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63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069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07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197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cctt.org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9C0E6AB-EAB6-41E0-9D49-369643E87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78075BE-4130-4D6A-B0EB-6397ED5E5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755DEC-4B68-50F3-0587-E6D334064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1194"/>
          <a:stretch>
            <a:fillRect/>
          </a:stretch>
        </p:blipFill>
        <p:spPr>
          <a:xfrm>
            <a:off x="800100" y="723899"/>
            <a:ext cx="10591800" cy="542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91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AE7025-5AB1-D813-61F8-3EE65C11F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330" y="800100"/>
            <a:ext cx="7097343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649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B20FE7-C45F-144A-06C7-C3E7FCBE8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468" y="823912"/>
            <a:ext cx="7163992" cy="521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645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91883F-8B5E-F9C3-76EF-55B9E310A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0" y="788480"/>
            <a:ext cx="7230323" cy="528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95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BA128D-6655-B028-DA79-538E4CE1C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1" y="789750"/>
            <a:ext cx="7002818" cy="533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60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BD96E0-6A95-26C4-0694-6C83E8537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298" y="859729"/>
            <a:ext cx="6875783" cy="520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57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AC7511-EAC9-D691-E62E-D9B789F19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229" y="838200"/>
            <a:ext cx="7137707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25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5EEF25-872F-E899-D5B0-7738E64AFA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5" y="821942"/>
            <a:ext cx="7248525" cy="529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5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147212-8858-50DC-3953-8A7CC2522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626" y="838200"/>
            <a:ext cx="7137399" cy="527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12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95A043-F9F5-04F8-4EEF-A6300D978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49" y="770204"/>
            <a:ext cx="7241481" cy="534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6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9C0E6AB-EAB6-41E0-9D49-369643E87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F78075BE-4130-4D6A-B0EB-6397ED5E5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87A39E-D6E2-7586-EC47-A9AE2592E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86" r="2" b="6594"/>
          <a:stretch>
            <a:fillRect/>
          </a:stretch>
        </p:blipFill>
        <p:spPr>
          <a:xfrm>
            <a:off x="800100" y="723899"/>
            <a:ext cx="10591800" cy="542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40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9C0E6AB-EAB6-41E0-9D49-369643E87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78075BE-4130-4D6A-B0EB-6397ED5E5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D21D66-375C-E5D4-1F77-7CA8AEBD1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62" r="2" b="3162"/>
          <a:stretch>
            <a:fillRect/>
          </a:stretch>
        </p:blipFill>
        <p:spPr>
          <a:xfrm>
            <a:off x="800100" y="723899"/>
            <a:ext cx="10591800" cy="542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783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21973D-087F-3BA5-0F9F-03A21B530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650" y="762487"/>
            <a:ext cx="7150800" cy="535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92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BC3429-BF6B-5CC7-4C37-FBC6D6D6D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525" y="781668"/>
            <a:ext cx="7029450" cy="533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15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8B2643-5164-4CD4-13E0-CC1009004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0" y="789214"/>
            <a:ext cx="7059399" cy="528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56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B27EF2-FCE6-4694-FD7D-5DB1638C6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784532"/>
            <a:ext cx="7099819" cy="527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80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2FF0E5-A47F-18EA-092E-9C0E1E590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494" y="764997"/>
            <a:ext cx="7187256" cy="532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026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12CD2F-5409-D225-C7F6-3AC5601F9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332" y="798424"/>
            <a:ext cx="7218468" cy="526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529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9A249A-2478-F455-4015-9B143DC05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760" y="819150"/>
            <a:ext cx="7128490" cy="528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517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9C0E6AB-EAB6-41E0-9D49-369643E87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A1FADC9-A0F4-4689-9608-959F3C23D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ED41C16-52CF-47AA-A5C9-95D10CB80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6837794-CD1B-BD95-FD5E-999CCAC21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261" y="914406"/>
            <a:ext cx="6831269" cy="505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877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C62478-6276-0FA5-6D95-A33F8D9D5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50" y="788981"/>
            <a:ext cx="7067550" cy="528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872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2EE235-6CA3-CF6C-BC2E-7C2F33BEB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816" y="781050"/>
            <a:ext cx="7049909" cy="528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507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479833C7-FDE4-4657-B0B1-32BE833C2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ABE7C0B-A2D9-4202-A524-532DA2E2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724BEA-909D-0322-1B4D-0FC6648E8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5" y="117886"/>
            <a:ext cx="8886825" cy="662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113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B03908-ADCA-9FED-0C3D-80F4CF337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960" y="1133475"/>
            <a:ext cx="668680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29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401059-72E3-CDD2-6694-6039F684E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813580"/>
            <a:ext cx="6977407" cy="520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2964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0A1BE0-EB7E-97A0-5F22-322A47886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224" y="802545"/>
            <a:ext cx="7109285" cy="528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1040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BBAAC6-010C-FEA3-09B6-35C27EC73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0" y="764805"/>
            <a:ext cx="7178945" cy="531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798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D4922C-5438-C38F-C377-6D1F6D22C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075" y="813724"/>
            <a:ext cx="7279023" cy="530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85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F438E6-095B-5E16-4DA7-46F52D59B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651" y="778145"/>
            <a:ext cx="7057756" cy="532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8913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FE3416-401D-8F93-713D-26C7206EB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275" y="767363"/>
            <a:ext cx="7049109" cy="533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130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CC311060-92EF-FDF6-AD05-2E1DB05F3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025" y="827293"/>
            <a:ext cx="7153276" cy="524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274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43F8DA-76DB-5A21-DB80-5CA368656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285" y="790575"/>
            <a:ext cx="6871240" cy="528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883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E4A6DF-CC7E-0019-A471-B5B53CBA1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612" y="743255"/>
            <a:ext cx="7274775" cy="537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653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5AE64F-F1D6-F99D-16E6-01A5D24B4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262" y="790575"/>
            <a:ext cx="7224888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53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C73063-9AD7-9079-6E38-348F9C659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775" y="750802"/>
            <a:ext cx="7248525" cy="535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3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3C5638-C009-FBAD-4586-7466AFF16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1" y="756499"/>
            <a:ext cx="7219950" cy="534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972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019F89-C09A-4CFC-21C3-9D540EDDA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038" y="817089"/>
            <a:ext cx="7146187" cy="522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7685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</Words>
  <Application>Microsoft Office PowerPoint</Application>
  <PresentationFormat>Widescreen</PresentationFormat>
  <Paragraphs>1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Aptos</vt:lpstr>
      <vt:lpstr>Arial</vt:lpstr>
      <vt:lpstr>Calisto MT</vt:lpstr>
      <vt:lpstr>Univers Condensed</vt:lpstr>
      <vt:lpstr>ChronicleVTI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mainland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Cathy Colwell</dc:creator>
  <cp:lastModifiedBy>Cathy Colwell</cp:lastModifiedBy>
  <cp:revision>1</cp:revision>
  <dcterms:created xsi:type="dcterms:W3CDTF">2026-08-02T14:47:30Z</dcterms:created>
  <dcterms:modified xsi:type="dcterms:W3CDTF">2026-08-02T15:40:15Z</dcterms:modified>
</cp:coreProperties>
</file>